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8" r:id="rId14"/>
    <p:sldId id="273" r:id="rId15"/>
    <p:sldId id="277" r:id="rId16"/>
    <p:sldId id="275" r:id="rId17"/>
    <p:sldId id="274" r:id="rId18"/>
    <p:sldId id="276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>
        <p:scale>
          <a:sx n="100" d="100"/>
          <a:sy n="100" d="100"/>
        </p:scale>
        <p:origin x="-30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AC60F-A978-4BE1-91B8-2E996EF4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20" y="368142"/>
            <a:ext cx="2667137" cy="6121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BEB4D-9AFD-4997-9A7A-4D391857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3" y="387192"/>
            <a:ext cx="267348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46203" y="8610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04836-E549-4F2D-A791-AC877236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7" y="1551521"/>
            <a:ext cx="6502734" cy="3530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DA9B21-BFCE-411C-8AF5-1DBD0F92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2" y="1478358"/>
            <a:ext cx="5808898" cy="37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STAGE0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17554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965</Words>
  <Application>Microsoft Office PowerPoint</Application>
  <PresentationFormat>와이드스크린</PresentationFormat>
  <Paragraphs>616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39</cp:revision>
  <dcterms:created xsi:type="dcterms:W3CDTF">2023-04-10T03:09:27Z</dcterms:created>
  <dcterms:modified xsi:type="dcterms:W3CDTF">2023-07-12T06:23:14Z</dcterms:modified>
</cp:coreProperties>
</file>